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832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#df=25e0ad4f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易错点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热传递条件判断错误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c9b1d4e7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题型1 焦耳的实验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db8fe9bf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题型2 功、热量、温度与内能的关系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afc79800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题型3 内能的改变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25e0ad4f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易错点 热传递条件判断错误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e7723be93348528ddcabda#tid=68ef0a9e66391f0009f97a3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43400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物理  选择性必修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275320" y="4782312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第三册 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1_1#96659a5be?vop=1&amp;pid=afc79800a&amp;color=0,0,0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[广西河池2025高二下期末]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礼花喷射器原理如图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.通过扭动气阀可释放压缩气罐内气体产生冲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，将纸管里填充的礼花彩条喷向高处，营造气氛.在喷出礼花彩条的过程中，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罐内气体(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2_1#96659a5be.bracket?vop=1&amp;pid=afc79800a&amp;color=0,0,0&amp;vpa=4"/>
          <p:cNvSpPr/>
          <p:nvPr/>
        </p:nvSpPr>
        <p:spPr>
          <a:xfrm>
            <a:off x="10636314" y="14101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pic>
        <p:nvPicPr>
          <p:cNvPr id="4" name="QC_5_BD.11_2#96659a5be?vop=1&amp;pid=afc79800a&amp;color=0,0,0&amp;tib=255,255,255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10328" y="1951677"/>
            <a:ext cx="2368296" cy="877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5_BD.11_3#96659a5be.choices?vop=1&amp;pid=afc79800a&amp;color=0,0,0&amp;bbb=1"/>
          <p:cNvSpPr/>
          <p:nvPr/>
        </p:nvSpPr>
        <p:spPr>
          <a:xfrm>
            <a:off x="722376" y="2967677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.温度保持不变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.内能减少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C.分子热运动加剧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.通过热传递方式改变自身的内能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3_1#96659a5be?vop=1&amp;vop=1&amp;pid=afc79800a&amp;color=0,0,0&amp;bt=1&amp;bbb=1&amp;hb=1"/>
          <p:cNvSpPr/>
          <p:nvPr/>
        </p:nvSpPr>
        <p:spPr>
          <a:xfrm>
            <a:off x="722376" y="972000"/>
            <a:ext cx="10753344" cy="907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高压气体膨胀对外做功,气体内能转化为礼花的机械能,气体内能减少,温度降低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,分子热运动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变慢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,故A、C错误,B正确；气体对外做功,内能减少,这是通过做功的方式改变自身的内能,故D错误.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4_1#2a2822cc6?vop=1&amp;pid=afc79800a&amp;color=0,0,0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5.在孔明灯底部的支架上绑上一块沾有煤油的粗布，点燃后灯内的空气受热膨胀，放手后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，整个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灯冉冉升起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，当底部的煤油烧完后又会自动下降.关于孔明灯，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则(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5_1#2a2822cc6.bracket?vop=1&amp;pid=afc79800a&amp;color=0,0,0&amp;vpa=5"/>
          <p:cNvSpPr/>
          <p:nvPr/>
        </p:nvSpPr>
        <p:spPr>
          <a:xfrm>
            <a:off x="8096314" y="14101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pic>
        <p:nvPicPr>
          <p:cNvPr id="4" name="QC_5_BD.14_2#2a2822cc6?htil=3&amp;vop=1&amp;pid=afc79800a&amp;color=0,0,0&amp;tib=255,255,255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77006" y="1951677"/>
            <a:ext cx="1225296" cy="1490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5_BD.14_3#2a2822cc6.choices?htil=3&amp;vop=1&amp;pid=afc79800a&amp;color=0,0,0&amp;bbb=1"/>
          <p:cNvSpPr/>
          <p:nvPr/>
        </p:nvSpPr>
        <p:spPr>
          <a:xfrm>
            <a:off x="722376" y="1876874"/>
            <a:ext cx="9436608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A.点燃后，孔明灯所受浮力增大从而升空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.点燃后，灯内气体的温度升高，内能增大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.点燃后升空过程中，灯内气体分子间的平均撞击力增大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.点燃后升空过程中，灯内气体分子间的平均撞击力减小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6_1#2a2822cc6?vop=1&amp;vop=1&amp;pid=afc79800a&amp;color=0,0,0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孔明灯是利用热空气上升的原理制成的,点燃后,灯内空气受热体积膨胀,部分气体排出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内气体质量减小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，因而灯内空气的密度变小,孔明灯重力减小,而浮力不变,从而升空,A错误；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由A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项分析可知灯内气体质量减少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,减少量不能确定,因此内能的变化不能确定,B错误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；点燃后升空过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程中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,由于灯内气体的温度升高,气体分子的平均动能增大,分子间的平均撞击力增大,C正确,D错误.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7_1#63e2863e1?vop=1&amp;pid=25e0ad4fd&amp;color=0,0,0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6.两个物体之间发生了热传递,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则(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18_1#63e2863e1.bracket?vop=1&amp;pid=25e0ad4fd&amp;color=0,0,0&amp;vpa=6"/>
          <p:cNvSpPr/>
          <p:nvPr/>
        </p:nvSpPr>
        <p:spPr>
          <a:xfrm>
            <a:off x="4484751" y="969265"/>
            <a:ext cx="38576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6_BD.17_2#63e2863e1.choices?vop=1&amp;pid=25e0ad4fd&amp;color=0,0,0&amp;bbb=1"/>
          <p:cNvSpPr/>
          <p:nvPr/>
        </p:nvSpPr>
        <p:spPr>
          <a:xfrm>
            <a:off x="722376" y="1436497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A.内能大的物体向内能小的物体传递热量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.比热容大的物体向比热容小的物体传递热量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.含热量多的物体向含热量少的物体传递热量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.热量总是自发地从高温物体传递到低温物体，当温度相等时传热停止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9_1#63e2863e1?vop=1&amp;vop=1&amp;pid=25e0ad4fd&amp;color=0,0,0&amp;bt=1&amp;bbb=1&amp;hb=1"/>
          <p:cNvSpPr/>
          <p:nvPr/>
        </p:nvSpPr>
        <p:spPr>
          <a:xfrm>
            <a:off x="722376" y="972000"/>
            <a:ext cx="10753344" cy="907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两个物体之间发生热传递的条件是存在温度差,与内能、比热容、热量等无关,故A、B、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C错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.热量总是自发地从高温物体传递给低温物体,当温度相等时传热停止,故D正确.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EX.20_1#63e2863e1?vop=1&amp;vop=1&amp;pid=25e0ad4fd&amp;color=0,0,0&amp;bt=1&amp;bbb=1&amp;hb=1"/>
          <p:cNvSpPr/>
          <p:nvPr/>
        </p:nvSpPr>
        <p:spPr>
          <a:xfrm>
            <a:off x="722376" y="969264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易错分析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只要两个相互接触的物体间有温度差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,热传递就会进行,与原来物体内能大小无关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.热传递过程能量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可以由内能大的物体传到内能小的物体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,也可以由内能小的物体传到内能大的物体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,直到二者温度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相等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,达到热平衡,热传递结束.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7e28c7b5d.fixed?pid=01c95476d&amp;color=100,146,38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</a:t>
            </a:r>
            <a:endParaRPr lang="en-US" altLang="zh-CN" sz="7200" dirty="0"/>
          </a:p>
        </p:txBody>
      </p:sp>
      <p:sp>
        <p:nvSpPr>
          <p:cNvPr id="3" name="C_3#7e28c7b5d.fixed?pid=01c95476d&amp;color=255,255,255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第1节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功、热和内能的改变</a:t>
            </a:r>
            <a:endParaRPr lang="en-US" altLang="zh-CN" sz="4400" dirty="0"/>
          </a:p>
        </p:txBody>
      </p:sp>
      <p:pic>
        <p:nvPicPr>
          <p:cNvPr id="4" name="C_3#7e28c7b5d.fixed?pid=01c95476d&amp;color=0,0,0&amp;tib=255,255,255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38912" cy="438912"/>
          </a:xfrm>
          <a:prstGeom prst="rect">
            <a:avLst/>
          </a:prstGeom>
        </p:spPr>
      </p:pic>
      <p:sp>
        <p:nvSpPr>
          <p:cNvPr id="5" name="C_3_BD#7e28c7b5d.fixed?pid=01c95476d&amp;color=255,255,255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a691e6c9f?vop=1&amp;pid=c9b1d4e7a&amp;color=0,0,0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[贵州毕节2024高二下检测]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如图所示是焦耳研究热与功之间关系的两个典型实验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，根据焦耳的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这两个实验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可得出的结论是(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_1#a691e6c9f.bracket?vop=1&amp;pid=c9b1d4e7a&amp;color=0,0,0&amp;vpa=1"/>
          <p:cNvSpPr/>
          <p:nvPr/>
        </p:nvSpPr>
        <p:spPr>
          <a:xfrm>
            <a:off x="4224401" y="14101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pic>
        <p:nvPicPr>
          <p:cNvPr id="4" name="QC_5_BD.1_3#a691e6c9f?htil=1&amp;vop=1&amp;pid=c9b1d4e7a&amp;color=0,0,0&amp;tib=255,255,255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89750" y="2079312"/>
            <a:ext cx="2148840" cy="1536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5_BD.1_4#a691e6c9f?htil=1&amp;vop=1&amp;pid=c9b1d4e7a&amp;color=0,0,0&amp;tib=255,255,255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38463" y="2088837"/>
            <a:ext cx="1892808" cy="1399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5_BD.1_5#a691e6c9f.choices?vop=1&amp;pid=c9b1d4e7a&amp;color=0,0,0&amp;bbb=1"/>
          <p:cNvSpPr/>
          <p:nvPr/>
        </p:nvSpPr>
        <p:spPr>
          <a:xfrm>
            <a:off x="722376" y="2079312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A.系统状态的改变只能通过传热来实现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.机械能守恒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.在各种不同的绝热过程中，系统状态的改变与做功方</a:t>
            </a:r>
            <a:endParaRPr lang="en-US" altLang="zh-CN" sz="2000" b="0" i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7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式无关，仅与做功数量有关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.在各种不同的绝热过程中，系统状态的改变不仅与做功方式有关，还与做功数量有关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_1#a691e6c9f?vop=1&amp;vop=1&amp;pid=c9b1d4e7a&amp;color=0,0,0&amp;bt=1&amp;bbb=1&amp;hb=1"/>
          <p:cNvSpPr/>
          <p:nvPr/>
        </p:nvSpPr>
        <p:spPr>
          <a:xfrm>
            <a:off x="722376" y="972000"/>
            <a:ext cx="10753344" cy="907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焦耳通过多次实验,最后得到的结论是:在各种不同的绝热过程中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,系统状态的改变与做功方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式无关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,仅与做功数量有关，C正确.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4_1#a691e6c9f?vop=1&amp;vop=1&amp;pid=c9b1d4e7a&amp;color=0,0,0&amp;bt=1&amp;bbb=1&amp;hb=1"/>
          <p:cNvSpPr/>
          <p:nvPr/>
        </p:nvSpPr>
        <p:spPr>
          <a:xfrm>
            <a:off x="722376" y="969264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教材变式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本题由教材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P47图3.1-1演变而来，教材展示了焦耳的实验过程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，本题延伸考查了系统状态的改变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与什么因素有关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_1#1aa11ce24?vop=1&amp;pid=db8fe9bfd&amp;color=0,0,0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[江苏徐州二中2025高二下期中]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下列对于内能的实例的判断，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6_1#1aa11ce24.bracket?vop=1&amp;pid=db8fe9bfd&amp;color=0,0,0&amp;vpa=2"/>
          <p:cNvSpPr/>
          <p:nvPr/>
        </p:nvSpPr>
        <p:spPr>
          <a:xfrm>
            <a:off x="9134539" y="969265"/>
            <a:ext cx="35718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5_2#1aa11ce24.choices?vop=1&amp;pid=db8fe9bfd&amp;color=0,0,0&amp;bbb=1"/>
              <p:cNvSpPr/>
              <p:nvPr/>
            </p:nvSpPr>
            <p:spPr>
              <a:xfrm>
                <a:off x="722376" y="1384300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的冰块熔化成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的水，内能不变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.手机连续使用较长时间后发烫，内能增大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.被举高的杠铃由于高度增大，内能也增大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.自由下落的小球速度越来越大，内能随之增大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5_2#1aa11ce24.choices?vop=1&amp;pid=db8fe9bfd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4300"/>
                <a:ext cx="10753344" cy="1796034"/>
              </a:xfrm>
              <a:prstGeom prst="rect">
                <a:avLst/>
              </a:prstGeom>
              <a:blipFill rotWithShape="1">
                <a:blip r:embed="rId1"/>
                <a:stretch>
                  <a:fillRect l="-4" b="-25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7_1#1aa11ce24?vop=1&amp;vop=1&amp;pid=db8fe9bfd&amp;color=0,0,0&amp;bt=1&amp;bbb=1&amp;hb=1"/>
              <p:cNvSpPr/>
              <p:nvPr/>
            </p:nvSpPr>
            <p:spPr>
              <a:xfrm>
                <a:off x="722376" y="972000"/>
                <a:ext cx="10753344" cy="907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的冰块熔化成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的水,温度不变,但吸收热量,内能增大,故A错误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；手机连续使用较长时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间后发烫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,温度升高,内能增大,故B正确；内能与物体宏观的机械能无关,故C、D错误.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7_1#1aa11ce24?vop=1&amp;vop=1&amp;pid=db8fe9bfd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07034"/>
              </a:xfrm>
              <a:prstGeom prst="rect">
                <a:avLst/>
              </a:prstGeom>
              <a:blipFill rotWithShape="1">
                <a:blip r:embed="rId1"/>
                <a:stretch>
                  <a:fillRect l="-4" t="-50" b="-49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8_1#bdf943e3e?vop=1&amp;pid=db8fe9bfd&amp;color=0,0,0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3.如图为利用钨锅炼铁的场景.若铁的质量大于钨锅的质量，起始时铁的温度比钨锅的温度低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，当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它们接触在一起时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，忽略它们和外界交换的能量，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9_1#bdf943e3e.bracket?vop=1&amp;pid=db8fe9bfd&amp;color=0,0,0&amp;vpa=3"/>
          <p:cNvSpPr/>
          <p:nvPr/>
        </p:nvSpPr>
        <p:spPr>
          <a:xfrm>
            <a:off x="8542401" y="1410150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pic>
        <p:nvPicPr>
          <p:cNvPr id="4" name="QC_5_BD.8_2#bdf943e3e?htil=2&amp;vop=1&amp;pid=db8fe9bfd&amp;color=0,0,0&amp;tib=255,255,255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53299" y="1951677"/>
            <a:ext cx="1636776" cy="1088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5_BD.8_3#bdf943e3e.choices?htil=2&amp;vop=1&amp;pid=db8fe9bfd&amp;color=0,0,0&amp;bbb=1&amp;hb=1"/>
          <p:cNvSpPr/>
          <p:nvPr/>
        </p:nvSpPr>
        <p:spPr>
          <a:xfrm>
            <a:off x="722376" y="1876874"/>
            <a:ext cx="9025128" cy="22659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A.热传递的过程中，铁从钨锅吸收热量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.达到热平衡时，钨锅的温度比铁的低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.达到热平衡时，钨锅内能的减少量小于铁内能的增加量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.达到热平衡时，由于铁的质量大于钨锅的质量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，钨锅内能的减少量大于铁内能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的增加量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0_1#bdf943e3e?vop=1&amp;vop=1&amp;pid=db8fe9bfd&amp;color=0,0,0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由于起始时铁的温度比钨锅的温度低,故在热传递的过程中,铁从钨锅吸收热量,故A正确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；达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到热平衡时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,钨锅的温度和铁的温度相同,故B错误；达到热平衡时,根据能量守恒定律可知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,钨锅内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能的减少量等于铁内能的增加量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,故C、D错误.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1705</Words>
  <Application>WPS 演示</Application>
  <PresentationFormat>宽屏</PresentationFormat>
  <Paragraphs>94</Paragraphs>
  <Slides>17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40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宋体</vt:lpstr>
      <vt:lpstr>仿宋</vt:lpstr>
      <vt:lpstr>仿宋</vt:lpstr>
      <vt:lpstr>Cambria Math</vt:lpstr>
      <vt:lpstr>Cambria Math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少年如他</cp:lastModifiedBy>
  <cp:revision>4</cp:revision>
  <dcterms:created xsi:type="dcterms:W3CDTF">2025-10-15T03:19:00Z</dcterms:created>
  <dcterms:modified xsi:type="dcterms:W3CDTF">2025-10-22T01:14:30Z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F64312F8CA8748E1A6A871E9A6D65396_12</vt:lpwstr>
  </property>
  <property fmtid="{D5CDD505-2E9C-101B-9397-08002B2CF9AE}" pid="3" name="KSOProductBuildVer">
    <vt:lpwstr>2052-12.1.0.23125</vt:lpwstr>
  </property>
</Properties>
</file>